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643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974d23b2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974d23b24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25974d23b24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974d23b2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974d23b24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5974d23b2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974d23b2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974d23b24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25974d23b24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974d23b2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974d23b24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5974d23b24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79dd8536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79dd8536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2379dd85362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974d23b2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974d23b24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5974d23b24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317b3164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2317b316434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g2317b31643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317b31643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2317b316434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2317b316434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5974d23b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5974d23b2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25974d23b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317b31643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317b316434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g2317b316434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974d23b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974d23b2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25974d23b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974d23b2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974d23b2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g25974d23b2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9a01ea50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9a01ea506_1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259a01ea506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5974d23b2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5974d23b24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5974d23b24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17038"/>
            <a:ext cx="2576374" cy="93621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/>
        </p:nvSpPr>
        <p:spPr>
          <a:xfrm>
            <a:off x="1189687" y="2884336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Lato"/>
              <a:buNone/>
            </a:pPr>
            <a:r>
              <a:rPr lang="en-US" sz="40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Sorting Visualization</a:t>
            </a:r>
            <a:endParaRPr sz="4000" b="1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 algorithm</a:t>
            </a:r>
            <a:endParaRPr/>
          </a:p>
        </p:txBody>
      </p:sp>
      <p:pic>
        <p:nvPicPr>
          <p:cNvPr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1524779"/>
            <a:ext cx="7726076" cy="35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 view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5000" y="666738"/>
            <a:ext cx="573405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 Listener</a:t>
            </a:r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2813"/>
            <a:ext cx="8839201" cy="553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 Controller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925" y="530413"/>
            <a:ext cx="6138028" cy="6022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OOP Techniques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-US" sz="2700"/>
              <a:t>Inheritance:</a:t>
            </a:r>
            <a:endParaRPr sz="2700"/>
          </a:p>
          <a:p>
            <a:pPr marL="469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lang="en-US" sz="1800"/>
              <a:t>In package algorithm, three type of sort algorithms inherit from the SortingAlgorithm class.</a:t>
            </a:r>
            <a:endParaRPr sz="1800"/>
          </a:p>
          <a:p>
            <a:pPr marL="469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lang="en-US" sz="1800"/>
              <a:t>In package controller, HomeScreenController and SortScreenController classes inherit from the Controller class.</a:t>
            </a:r>
            <a:endParaRPr sz="1800"/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-US" sz="2700"/>
              <a:t>Abstraction:</a:t>
            </a:r>
            <a:endParaRPr sz="2700"/>
          </a:p>
          <a:p>
            <a:pPr marL="4699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○</a:t>
            </a:r>
            <a:r>
              <a:rPr lang="en-US" sz="1800"/>
              <a:t>We use abstract class SortingAlgorithm to manage MergeSortAlgorithm, SelectionSortAlgorithm, InsertionSortAlgorithm and ShellSortAlgorithm classes.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Video</a:t>
            </a:r>
            <a:endParaRPr/>
          </a:p>
        </p:txBody>
      </p:sp>
      <p:pic>
        <p:nvPicPr>
          <p:cNvPr id="2" name="2023-07-20 14-19-17">
            <a:hlinkClick r:id="" action="ppaction://media"/>
            <a:extLst>
              <a:ext uri="{FF2B5EF4-FFF2-40B4-BE49-F238E27FC236}">
                <a16:creationId xmlns:a16="http://schemas.microsoft.com/office/drawing/2014/main" id="{8AE27E14-EFA9-6E05-F48A-16489835337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2" end="27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017" y="1070044"/>
            <a:ext cx="8688960" cy="4887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lang="en-US" sz="48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Members</a:t>
            </a: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729000" y="2109225"/>
            <a:ext cx="5438400" cy="402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Tran Van Toan 20214932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Nguyen Thi Trang 20194458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Nguyen Quang Tri 20210860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Dang Kieu Trinh 20214933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234900" y="1076648"/>
            <a:ext cx="8674200" cy="147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/>
              <a:t>This project’s objective is to develop an application based on OOP in order to visualize three sorting algorithms on array: selection sort, merge sort and shell sort.</a:t>
            </a:r>
            <a:endParaRPr sz="2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800"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3">
            <a:alphaModFix/>
          </a:blip>
          <a:srcRect t="14507"/>
          <a:stretch/>
        </p:blipFill>
        <p:spPr>
          <a:xfrm>
            <a:off x="1611875" y="2547850"/>
            <a:ext cx="5724325" cy="34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Requirements</a:t>
            </a: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On the main menu: title of the application, three types of sort algorithms for user to choose, help menu, quit</a:t>
            </a:r>
            <a:endParaRPr sz="2200"/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User must select a sort type in order to start the demonstration</a:t>
            </a:r>
            <a:endParaRPr sz="2200"/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Help menu show the basic usage and aim of the program</a:t>
            </a:r>
            <a:endParaRPr sz="2200"/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Quit exits the program. The application ask for confirmation before closing</a:t>
            </a:r>
            <a:endParaRPr sz="2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Requirements</a:t>
            </a:r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234927" y="1186497"/>
            <a:ext cx="8674200" cy="530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In the demonstration:</a:t>
            </a:r>
            <a:endParaRPr sz="2200"/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 button for creating the array: user can choose to randomly create an array or input an array for the program</a:t>
            </a:r>
            <a:endParaRPr sz="2200"/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 button for starting the algorithm with the program</a:t>
            </a:r>
            <a:endParaRPr sz="2200"/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 button for starting the algorithm with the created array. The application should show clearly each step of the sorting</a:t>
            </a:r>
            <a:endParaRPr sz="2200"/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 back button for user to return to main menu at any time</a:t>
            </a:r>
            <a:endParaRPr sz="2200"/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 bar Chart for visualizing the created array</a:t>
            </a:r>
            <a:endParaRPr sz="2200"/>
          </a:p>
          <a:p>
            <a:pPr marL="457200" lvl="0" indent="-3683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First, previous, go, next, last button and process slider bar for user to control the sorting process</a:t>
            </a:r>
            <a:endParaRPr sz="22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</a:t>
            </a:r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243000"/>
            <a:ext cx="573405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Class Diagram</a:t>
            </a:r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 l="3028" t="5238" r="5211" b="4761"/>
          <a:stretch/>
        </p:blipFill>
        <p:spPr>
          <a:xfrm>
            <a:off x="803175" y="969713"/>
            <a:ext cx="7344476" cy="51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 component.utils</a:t>
            </a:r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055575"/>
            <a:ext cx="5734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Package component</a:t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50" y="835213"/>
            <a:ext cx="7918821" cy="573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On-screen Show (4:3)</PresentationFormat>
  <Paragraphs>68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Lato</vt:lpstr>
      <vt:lpstr>Arial</vt:lpstr>
      <vt:lpstr>Calibri</vt:lpstr>
      <vt:lpstr>Office Theme</vt:lpstr>
      <vt:lpstr>PowerPoint Presentation</vt:lpstr>
      <vt:lpstr>Team Members</vt:lpstr>
      <vt:lpstr>Project Overview</vt:lpstr>
      <vt:lpstr>Project Requirements</vt:lpstr>
      <vt:lpstr>Project Requirements</vt:lpstr>
      <vt:lpstr>Use Case</vt:lpstr>
      <vt:lpstr>General Class Diagram</vt:lpstr>
      <vt:lpstr>Package component.utils</vt:lpstr>
      <vt:lpstr>Package component</vt:lpstr>
      <vt:lpstr>Package algorithm</vt:lpstr>
      <vt:lpstr>Package view</vt:lpstr>
      <vt:lpstr>Package Listener</vt:lpstr>
      <vt:lpstr>Package Controller</vt:lpstr>
      <vt:lpstr>OOP Techniques </vt:lpstr>
      <vt:lpstr>Demo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Dang Kieu Trinh 20214933</cp:lastModifiedBy>
  <cp:revision>1</cp:revision>
  <dcterms:modified xsi:type="dcterms:W3CDTF">2023-07-20T11:08:25Z</dcterms:modified>
</cp:coreProperties>
</file>